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6" r:id="rId7"/>
    <p:sldId id="994" r:id="rId8"/>
    <p:sldId id="99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表示时间顺序的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副词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我起床。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我去上学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104a.jpg" descr="id:21474980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87294" y="2060848"/>
            <a:ext cx="1492885" cy="1718945"/>
          </a:xfrm>
          <a:prstGeom prst="rect">
            <a:avLst/>
          </a:prstGeom>
        </p:spPr>
      </p:pic>
      <p:pic>
        <p:nvPicPr>
          <p:cNvPr id="4" name="as140.jpg" descr="id:21474980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543478" y="2075318"/>
            <a:ext cx="2170430" cy="1718945"/>
          </a:xfrm>
          <a:prstGeom prst="rect">
            <a:avLst/>
          </a:prstGeom>
        </p:spPr>
      </p:pic>
      <p:pic>
        <p:nvPicPr>
          <p:cNvPr id="5" name="25情境导入.eps" descr="id:21474980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1453163"/>
            <a:ext cx="28162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框架构建.eps" descr="id:21474980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2912110" cy="752475"/>
          </a:xfrm>
          <a:prstGeom prst="rect">
            <a:avLst/>
          </a:prstGeom>
        </p:spPr>
      </p:pic>
      <p:pic>
        <p:nvPicPr>
          <p:cNvPr id="4" name="JG16.eps" descr="id:21474980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810883"/>
            <a:ext cx="11377264" cy="358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9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485848" cy="46991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61664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单词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first,next,then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放在一起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可以组成表示时间先后顺序的副词结构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用来说明事情发生的先后顺序。它们一般放在句首。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描述事情的第一个步骤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;next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描述事情的第二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步骤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描述事情的第三个步骤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起到承上启下的作用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的顺序容易颠倒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在实际运用中要注意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;finally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它描述事情的最后一步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作总结。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146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74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根据泡茶的步骤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put some tea in the teapot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must boil the water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zh-CN" altLang="en-US" dirty="0"/>
          </a:p>
        </p:txBody>
      </p:sp>
      <p:pic>
        <p:nvPicPr>
          <p:cNvPr id="3" name="进阶训练-彩.eps" descr="id:2147498084;FounderCE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82" y="980728"/>
            <a:ext cx="2804795" cy="8102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 bwMode="auto">
          <a:xfrm>
            <a:off x="3790950" y="2572653"/>
            <a:ext cx="453650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3556173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句意：我们在茶壶里放了些茶。根据泡茶的步骤可知，这是第二步，故答案为</a:t>
            </a:r>
            <a:r>
              <a:rPr lang="en-US" altLang="zh-CN" dirty="0">
                <a:cs typeface="Times New Roman" panose="02020603050405020304" pitchFamily="18" charset="0"/>
              </a:rPr>
              <a:t>Next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5892" y="5277500"/>
            <a:ext cx="114708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句意：我们必须把水烧开。根据泡茶的步骤可知，这是第一步，故答案为</a:t>
            </a:r>
            <a:r>
              <a:rPr lang="en-US" altLang="zh-CN" dirty="0">
                <a:cs typeface="Times New Roman" panose="02020603050405020304" pitchFamily="18" charset="0"/>
              </a:rPr>
              <a:t>First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9906" y="3068960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Next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6082" y="4843282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First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0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50865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drink the tea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pour the hot water into the teapot.	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 bwMode="auto">
          <a:xfrm>
            <a:off x="3790950" y="1202350"/>
            <a:ext cx="453650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35791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句意：我们喝茶。根据泡茶的步骤可知，这是最后一步，故答案为</a:t>
            </a:r>
            <a:r>
              <a:rPr lang="en-US" altLang="zh-CN" dirty="0">
                <a:cs typeface="Times New Roman" panose="02020603050405020304" pitchFamily="18" charset="0"/>
              </a:rPr>
              <a:t>Finally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7798" y="4426199"/>
            <a:ext cx="11468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句意：我们把热水倒进茶壶里。根据泡茶的步骤可知，这是第三步，故答案为</a:t>
            </a:r>
            <a:r>
              <a:rPr lang="en-US" altLang="zh-CN" dirty="0">
                <a:cs typeface="Times New Roman" panose="02020603050405020304" pitchFamily="18" charset="0"/>
              </a:rPr>
              <a:t>Then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0903" y="1674930"/>
            <a:ext cx="1261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Finally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02004" y="3837283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843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根据上下文和首字母提示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补全制作雪人的步骤。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These are some steps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a snowman. You need to make a bottom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底部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middle, and a top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顶部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 up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ball. This will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the bottom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snowman.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141.jpg" descr="id:21474980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50020" y="3573016"/>
            <a:ext cx="1707515" cy="17189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62044" y="2780928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irst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52726" y="272726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9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803275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Second, roll up a smaller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更小的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ball than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ball. This will be the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snowman.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803275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 up a smaller ball than the second ball. This will be the head of the snowman.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803275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middle on the base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底部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put the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middle.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803275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Now you can add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添加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body. Add eyes, a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mouth to the head.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803275" algn="l"/>
                <a:tab pos="314960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put a hat on your snowman’s head.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8662" y="1421402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iddle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670" y="2006092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ext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8662" y="3204350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55646" y="3176560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ead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12619" y="4392070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rms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27654" y="4382356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87922" y="5517232"/>
            <a:ext cx="104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inally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49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185</Words>
  <Application>Microsoft Office PowerPoint</Application>
  <PresentationFormat>自定义</PresentationFormat>
  <Paragraphs>50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341</cp:revision>
  <dcterms:created xsi:type="dcterms:W3CDTF">2020-11-06T05:24:00Z</dcterms:created>
  <dcterms:modified xsi:type="dcterms:W3CDTF">2025-05-27T01:15:03Z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